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5" d="100"/>
          <a:sy n="65" d="100"/>
        </p:scale>
        <p:origin x="700" y="-8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06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49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96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65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09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17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91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55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363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83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35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88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64CB6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3900" y="965200"/>
            <a:ext cx="82042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34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44" y="354013"/>
            <a:ext cx="10351911" cy="5822950"/>
          </a:xfrm>
        </p:spPr>
      </p:pic>
    </p:spTree>
    <p:extLst>
      <p:ext uri="{BB962C8B-B14F-4D97-AF65-F5344CB8AC3E}">
        <p14:creationId xmlns:p14="http://schemas.microsoft.com/office/powerpoint/2010/main" val="1127994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: CALL FOR HELPER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69730"/>
          </a:xfrm>
        </p:spPr>
        <p:txBody>
          <a:bodyPr>
            <a:normAutofit fontScale="25000" lnSpcReduction="20000"/>
          </a:bodyPr>
          <a:lstStyle/>
          <a:p>
            <a:r>
              <a:rPr lang="en-US" sz="14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DOMAIN LAYER In [2]: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abc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ABC,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abstractmethod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typing import List,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Dict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User class representing a security system user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User: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__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__(self, username: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password: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role: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username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self.password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password # In a real system, use hashed passwords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self.role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role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Interface for authentication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(ABC):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abstractmethod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authenticate(self, username: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password: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User: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Interface for access control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IAccessControl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(ABC):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abstractmethod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has_access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resource: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bool: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Interface for incident reporting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IIncidentReporter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(ABC):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abstractmethod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report_incident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description: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None: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</a:t>
            </a:r>
          </a:p>
          <a:p>
            <a:r>
              <a:rPr lang="en-US" sz="14400" b="1" dirty="0">
                <a:solidFill>
                  <a:srgbClr val="7030A0"/>
                </a:solidFill>
              </a:rPr>
              <a:t>infrastructure layer In [3]: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Concrete authentication class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SimpleAuthenticator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__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__(self, users: List[User]):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self.users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user for user in users}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authenticate(self, username: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password: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User: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self.users.get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(username)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user and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password: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user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raise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ValueError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("Authentication failed.")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Concrete access control class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RoleBasedAccessControl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IAccessControl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has_access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resource: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bool: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user.role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"admin":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True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user.role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"employee" and resource in ["dashboard", "profile"]: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True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False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Concrete incident reporting class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IncidentLogger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IIncidentReporter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__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__(self):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self.incidents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List[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Dict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= []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report_incident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description: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None: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incident = {"user":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"description": description}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self.incidents.append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(incident)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f"Incident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reported by {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}: {description}")</a:t>
            </a:r>
          </a:p>
          <a:p>
            <a:r>
              <a:rPr lang="en-US" sz="14400" b="1" dirty="0">
                <a:solidFill>
                  <a:srgbClr val="00B050"/>
                </a:solidFill>
              </a:rPr>
              <a:t>application layer In [4]: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SecuritySystem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__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__(self, authenticator: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access_control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IAccessControl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incident_reporter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IIncidentRepo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authenticator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self.access_control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access_control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self.incident_reporter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incident_reporter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login(self, username: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password: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User: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self.authenticator.authenticate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(username, password)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check_access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resource: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bool: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self.access_control.has_access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(user, resource)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report_incident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description: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None: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self.incident_reporter.report_incident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(user, description)</a:t>
            </a:r>
          </a:p>
          <a:p>
            <a:r>
              <a:rPr lang="en-US" sz="14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layers In [5]: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main():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= [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User("admin", "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adminpass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"admin"),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User("employee", "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employeepass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"employee"),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authenticator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SimpleAuthenticator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(users)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access_control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RoleBasedAccessControl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incident_reporter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IncidentLogger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security_system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SecuritySystem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(authenticator,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access_control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incident_reporter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User authentication and access control demonstration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security_system.login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("employee", "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employeepass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print(f"{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logged in successfully.")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security_system.check_access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(user, "dashboard"):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print(f"{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has access to the dashboard.")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else: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print(f"{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does not have access to the dashboard.")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Reporting an incident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security_system.report_incident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(user, "Unauthorized access attempt detected.")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except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ValueError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e: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print(e)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__name__ == "__main__":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main()</a:t>
            </a:r>
          </a:p>
          <a:p>
            <a:r>
              <a:rPr lang="en-US" sz="12800" b="1" dirty="0">
                <a:solidFill>
                  <a:srgbClr val="92D050"/>
                </a:solidFill>
              </a:rPr>
              <a:t>output:</a:t>
            </a:r>
          </a:p>
          <a:p>
            <a:r>
              <a:rPr lang="en-US" sz="6400" dirty="0"/>
              <a:t>employee logged in successfully.</a:t>
            </a:r>
          </a:p>
          <a:p>
            <a:r>
              <a:rPr lang="en-US" sz="6400" dirty="0"/>
              <a:t>employee has access to the dashboard.</a:t>
            </a:r>
          </a:p>
          <a:p>
            <a:r>
              <a:rPr lang="en-US" sz="6400" dirty="0"/>
              <a:t>Incident reported by employee: Unauthorized access attempt detected.</a:t>
            </a:r>
          </a:p>
          <a:p>
            <a:r>
              <a:rPr lang="en-US" sz="6400" dirty="0"/>
              <a:t>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249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573</Words>
  <Application>Microsoft Office PowerPoint</Application>
  <PresentationFormat>Widescreen</PresentationFormat>
  <Paragraphs>93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CODE : CALL FOR HELPER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CUI</dc:creator>
  <cp:lastModifiedBy>CUI</cp:lastModifiedBy>
  <cp:revision>5</cp:revision>
  <dcterms:created xsi:type="dcterms:W3CDTF">2024-10-15T11:41:33Z</dcterms:created>
  <dcterms:modified xsi:type="dcterms:W3CDTF">2024-11-08T09:18:11Z</dcterms:modified>
</cp:coreProperties>
</file>

<file path=docProps/thumbnail.jpeg>
</file>